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3" r:id="rId7"/>
    <p:sldId id="262" r:id="rId8"/>
    <p:sldId id="285" r:id="rId9"/>
    <p:sldId id="284" r:id="rId10"/>
    <p:sldId id="263" r:id="rId11"/>
    <p:sldId id="264" r:id="rId12"/>
    <p:sldId id="265" r:id="rId13"/>
    <p:sldId id="266" r:id="rId14"/>
    <p:sldId id="287" r:id="rId15"/>
    <p:sldId id="286" r:id="rId16"/>
    <p:sldId id="289" r:id="rId17"/>
    <p:sldId id="288" r:id="rId18"/>
    <p:sldId id="267" r:id="rId19"/>
    <p:sldId id="290" r:id="rId20"/>
    <p:sldId id="268" r:id="rId21"/>
    <p:sldId id="269" r:id="rId22"/>
    <p:sldId id="270" r:id="rId23"/>
    <p:sldId id="271" r:id="rId24"/>
    <p:sldId id="272" r:id="rId25"/>
    <p:sldId id="291" r:id="rId26"/>
    <p:sldId id="292" r:id="rId27"/>
    <p:sldId id="293" r:id="rId28"/>
    <p:sldId id="294" r:id="rId29"/>
    <p:sldId id="273" r:id="rId30"/>
    <p:sldId id="295" r:id="rId31"/>
    <p:sldId id="274" r:id="rId32"/>
    <p:sldId id="275" r:id="rId33"/>
    <p:sldId id="296" r:id="rId34"/>
    <p:sldId id="297" r:id="rId35"/>
    <p:sldId id="276" r:id="rId36"/>
    <p:sldId id="277" r:id="rId37"/>
    <p:sldId id="298" r:id="rId38"/>
    <p:sldId id="299" r:id="rId39"/>
    <p:sldId id="278" r:id="rId40"/>
    <p:sldId id="280" r:id="rId41"/>
    <p:sldId id="300" r:id="rId42"/>
    <p:sldId id="281" r:id="rId43"/>
    <p:sldId id="301" r:id="rId44"/>
    <p:sldId id="282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868271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Mass Movements, Wind, and Glaciers</a:t>
            </a:r>
            <a:endParaRPr lang="en-US" sz="4000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31" y="2442714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Mass Movements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Wind</a:t>
            </a:r>
          </a:p>
          <a:p>
            <a:pPr algn="l"/>
            <a:r>
              <a:rPr lang="en-US" sz="2800" b="1" dirty="0">
                <a:latin typeface="Helvetica"/>
                <a:cs typeface="Helvetica"/>
              </a:rPr>
              <a:t>Section </a:t>
            </a:r>
            <a:r>
              <a:rPr lang="en-US" sz="2800" b="1" dirty="0" smtClean="0">
                <a:latin typeface="Helvetica"/>
                <a:cs typeface="Helvetica"/>
              </a:rPr>
              <a:t>3: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Glaciers</a:t>
            </a:r>
            <a:endParaRPr lang="en-US" sz="2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/>
            <a:endParaRPr lang="en-US" sz="28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Landslides are the rapid, downslope movement of Earth’s materials that occur when a thin block of soil, rock, and debris separates.</a:t>
            </a:r>
          </a:p>
          <a:p>
            <a:r>
              <a:rPr lang="en-US" dirty="0" smtClean="0"/>
              <a:t>The slide stops and becomes a pile of debris at the  bottom of a hill.</a:t>
            </a:r>
          </a:p>
          <a:p>
            <a:r>
              <a:rPr lang="en-US" dirty="0" smtClean="0"/>
              <a:t>Slides are common after heavy rains.</a:t>
            </a:r>
          </a:p>
          <a:p>
            <a:r>
              <a:rPr lang="en-US" dirty="0" smtClean="0"/>
              <a:t>Rockslide is a type of landslide when a sheet of rock moves downhill.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Slumps is when a mass of material in a landslide moves along a curved surface.</a:t>
            </a:r>
          </a:p>
          <a:p>
            <a:r>
              <a:rPr lang="en-US" dirty="0" smtClean="0"/>
              <a:t>Slumps occur along steep slopes and occur after heavy rains.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Avalanches occur in mountainous areas with accumulations of thick snow.</a:t>
            </a:r>
          </a:p>
          <a:p>
            <a:r>
              <a:rPr lang="en-US" dirty="0" smtClean="0"/>
              <a:t>Avalanches usually occur in early and late winter or when the sun warms the snow which refreezes at night causing slippery ice crystals.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Rockfalls</a:t>
            </a:r>
            <a:r>
              <a:rPr lang="en-US" dirty="0" smtClean="0"/>
              <a:t> occur on high cliffs where rock fragments are loosened by physical weathering.</a:t>
            </a:r>
          </a:p>
          <a:p>
            <a:r>
              <a:rPr lang="en-US" dirty="0" err="1" smtClean="0"/>
              <a:t>Rockfalls</a:t>
            </a:r>
            <a:r>
              <a:rPr lang="en-US" dirty="0" smtClean="0"/>
              <a:t> often occur in areas with road cuts and rocky shorelines.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277655"/>
            <a:ext cx="8640534" cy="5580345"/>
          </a:xfrm>
        </p:spPr>
      </p:pic>
    </p:spTree>
    <p:extLst>
      <p:ext uri="{BB962C8B-B14F-4D97-AF65-F5344CB8AC3E}">
        <p14:creationId xmlns:p14="http://schemas.microsoft.com/office/powerpoint/2010/main" val="615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8" y="1234272"/>
            <a:ext cx="7503090" cy="5623985"/>
          </a:xfrm>
        </p:spPr>
      </p:pic>
    </p:spTree>
    <p:extLst>
      <p:ext uri="{BB962C8B-B14F-4D97-AF65-F5344CB8AC3E}">
        <p14:creationId xmlns:p14="http://schemas.microsoft.com/office/powerpoint/2010/main" val="39782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" y="1327759"/>
            <a:ext cx="9018738" cy="5311035"/>
          </a:xfrm>
        </p:spPr>
      </p:pic>
    </p:spTree>
    <p:extLst>
      <p:ext uri="{BB962C8B-B14F-4D97-AF65-F5344CB8AC3E}">
        <p14:creationId xmlns:p14="http://schemas.microsoft.com/office/powerpoint/2010/main" val="28568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Rockfalls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5" y="1417638"/>
            <a:ext cx="8873005" cy="5203718"/>
          </a:xfrm>
        </p:spPr>
      </p:pic>
    </p:spTree>
    <p:extLst>
      <p:ext uri="{BB962C8B-B14F-4D97-AF65-F5344CB8AC3E}">
        <p14:creationId xmlns:p14="http://schemas.microsoft.com/office/powerpoint/2010/main" val="22469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movements are natural however human activities contribute to them.</a:t>
            </a:r>
          </a:p>
          <a:p>
            <a:r>
              <a:rPr lang="en-US" dirty="0" smtClean="0"/>
              <a:t>Construction and </a:t>
            </a:r>
            <a:r>
              <a:rPr lang="en-US" dirty="0" err="1" smtClean="0"/>
              <a:t>oversteepening</a:t>
            </a:r>
            <a:r>
              <a:rPr lang="en-US" dirty="0" smtClean="0"/>
              <a:t> of slopes contribute  to mass movements.</a:t>
            </a:r>
          </a:p>
          <a:p>
            <a:r>
              <a:rPr lang="en-US" dirty="0" smtClean="0"/>
              <a:t>Risk can be reduced by diverting water, installing steel netting, and building retaining walls.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Netting to Prevent </a:t>
            </a:r>
            <a:r>
              <a:rPr lang="en-US" dirty="0" err="1" smtClean="0"/>
              <a:t>Rockfalls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3" y="1157559"/>
            <a:ext cx="7503091" cy="5627318"/>
          </a:xfrm>
        </p:spPr>
      </p:pic>
    </p:spTree>
    <p:extLst>
      <p:ext uri="{BB962C8B-B14F-4D97-AF65-F5344CB8AC3E}">
        <p14:creationId xmlns:p14="http://schemas.microsoft.com/office/powerpoint/2010/main" val="26594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Mass movements alter Earth’s surface over time due to gravity moving sediment and rocks downslope.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  <a:cs typeface="Helvetica"/>
              </a:rPr>
              <a:t>Wind modifies landscapes in all areas of the world by transporting sediment.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</a:t>
            </a:r>
            <a:r>
              <a:rPr lang="en-US" sz="2400" dirty="0">
                <a:latin typeface="Helvetica Light"/>
              </a:rPr>
              <a:t> Glaciers modify landscapes by eroding and depositing rocks.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238059"/>
            <a:ext cx="196291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 –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are the conditions that contribute to the likelihood that an area will experience erosion?</a:t>
            </a:r>
          </a:p>
          <a:p>
            <a:pPr lvl="1"/>
            <a:r>
              <a:rPr lang="en-US" dirty="0" smtClean="0"/>
              <a:t>What features are characteristic of wind erosion and deposition?</a:t>
            </a:r>
          </a:p>
          <a:p>
            <a:pPr lvl="1"/>
            <a:r>
              <a:rPr lang="en-US" dirty="0" smtClean="0"/>
              <a:t>How do dunes form and migrate?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and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moving air can pick up and carry sediment the same way that water does.</a:t>
            </a:r>
          </a:p>
          <a:p>
            <a:r>
              <a:rPr lang="en-US" dirty="0" smtClean="0"/>
              <a:t>Winds, except hurricanes and tornadoes, cannot carry large particles.</a:t>
            </a:r>
          </a:p>
          <a:p>
            <a:r>
              <a:rPr lang="en-US" dirty="0" smtClean="0"/>
              <a:t>Dry conditions and lack of vegetation contributes to wind </a:t>
            </a:r>
            <a:r>
              <a:rPr lang="en-US" dirty="0" smtClean="0"/>
              <a:t>erosion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7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Deflation is the lowering of land surfaces from the wind’s removal of surface particles.</a:t>
            </a:r>
          </a:p>
          <a:p>
            <a:r>
              <a:rPr lang="en-US" dirty="0" smtClean="0"/>
              <a:t>This was very evident during the Dust Bowl of the 1930’s when large areas of the Great Plains were affected by a drought, lack of vegetation, and winds that blew the topsoil away.  The blowing dirt and dust caused the skies to darken during the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Abrasion occurs when particles such as sand rub against other 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deposition occurs in areas where wind velocity decreases.</a:t>
            </a:r>
          </a:p>
          <a:p>
            <a:r>
              <a:rPr lang="en-US" dirty="0" smtClean="0"/>
              <a:t>Dunes occur where an object, such as a rock, blocks the particles.</a:t>
            </a:r>
          </a:p>
          <a:p>
            <a:r>
              <a:rPr lang="en-US" dirty="0" smtClean="0"/>
              <a:t>Dunes will continue to migrate (move) from the windward (side from where  the wind is coming from) to the leeward (side opposite from where the wind is coming from).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1157560"/>
            <a:ext cx="7125549" cy="5700440"/>
          </a:xfrm>
        </p:spPr>
      </p:pic>
    </p:spTree>
    <p:extLst>
      <p:ext uri="{BB962C8B-B14F-4D97-AF65-F5344CB8AC3E}">
        <p14:creationId xmlns:p14="http://schemas.microsoft.com/office/powerpoint/2010/main" val="29532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9" y="1287048"/>
            <a:ext cx="7427935" cy="5570952"/>
          </a:xfrm>
        </p:spPr>
      </p:pic>
    </p:spTree>
    <p:extLst>
      <p:ext uri="{BB962C8B-B14F-4D97-AF65-F5344CB8AC3E}">
        <p14:creationId xmlns:p14="http://schemas.microsoft.com/office/powerpoint/2010/main" val="1736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13849"/>
            <a:ext cx="4172216" cy="3291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14" y="1088796"/>
            <a:ext cx="4971786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82" y="4389120"/>
            <a:ext cx="458862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Deposition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1278506"/>
            <a:ext cx="7277622" cy="5579494"/>
          </a:xfrm>
        </p:spPr>
      </p:pic>
    </p:spTree>
    <p:extLst>
      <p:ext uri="{BB962C8B-B14F-4D97-AF65-F5344CB8AC3E}">
        <p14:creationId xmlns:p14="http://schemas.microsoft.com/office/powerpoint/2010/main" val="17553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Barchan</a:t>
            </a:r>
            <a:endParaRPr lang="en-US" dirty="0" smtClean="0"/>
          </a:p>
          <a:p>
            <a:r>
              <a:rPr lang="en-US" dirty="0" err="1" smtClean="0"/>
              <a:t>Tranverse</a:t>
            </a:r>
            <a:endParaRPr lang="en-US" dirty="0" smtClean="0"/>
          </a:p>
          <a:p>
            <a:r>
              <a:rPr lang="en-US" dirty="0" smtClean="0"/>
              <a:t>Parabolic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– Mass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is the relationship between gravity and mass movements?</a:t>
            </a:r>
          </a:p>
          <a:p>
            <a:pPr lvl="1"/>
            <a:r>
              <a:rPr lang="en-US" dirty="0" smtClean="0"/>
              <a:t>What factors affect mass movements?</a:t>
            </a:r>
          </a:p>
          <a:p>
            <a:pPr lvl="1"/>
            <a:r>
              <a:rPr lang="en-US" dirty="0" smtClean="0"/>
              <a:t>What are the different types of mass movements and how are they described?</a:t>
            </a:r>
          </a:p>
          <a:p>
            <a:pPr lvl="1"/>
            <a:r>
              <a:rPr lang="en-US" dirty="0" smtClean="0"/>
              <a:t>How do mass movements affect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3 -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do glaciers form?</a:t>
            </a:r>
          </a:p>
          <a:p>
            <a:pPr lvl="1"/>
            <a:r>
              <a:rPr lang="en-US" dirty="0" smtClean="0"/>
              <a:t>What are the similarities and differences between valley glaciers and continental glaciers?</a:t>
            </a:r>
          </a:p>
          <a:p>
            <a:pPr lvl="1"/>
            <a:r>
              <a:rPr lang="en-US" dirty="0" smtClean="0"/>
              <a:t>How do glaciers modify landscapes?</a:t>
            </a:r>
          </a:p>
          <a:p>
            <a:pPr lvl="1"/>
            <a:r>
              <a:rPr lang="en-US" dirty="0" smtClean="0"/>
              <a:t>What features are characteristic of glacial erosion and deposition?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glacier is a large mass of moving ice.</a:t>
            </a:r>
          </a:p>
          <a:p>
            <a:r>
              <a:rPr lang="en-US" dirty="0" smtClean="0"/>
              <a:t>Glaciers form near Earth’s poles and in mountainous areas at high elevations.</a:t>
            </a:r>
          </a:p>
          <a:p>
            <a:r>
              <a:rPr lang="en-US" dirty="0" smtClean="0"/>
              <a:t>They currently cover about 10% of Earth’s surface.</a:t>
            </a:r>
          </a:p>
          <a:p>
            <a:r>
              <a:rPr lang="en-US" dirty="0" smtClean="0"/>
              <a:t>During our last ice age, glaciers covered about 30% of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Ice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" y="1417638"/>
            <a:ext cx="9100737" cy="5120948"/>
          </a:xfrm>
        </p:spPr>
      </p:pic>
    </p:spTree>
    <p:extLst>
      <p:ext uri="{BB962C8B-B14F-4D97-AF65-F5344CB8AC3E}">
        <p14:creationId xmlns:p14="http://schemas.microsoft.com/office/powerpoint/2010/main" val="23104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Glaciers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55698" cy="4070959"/>
          </a:xfrm>
        </p:spPr>
      </p:pic>
    </p:spTree>
    <p:extLst>
      <p:ext uri="{BB962C8B-B14F-4D97-AF65-F5344CB8AC3E}">
        <p14:creationId xmlns:p14="http://schemas.microsoft.com/office/powerpoint/2010/main" val="26679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Areas such as Greenland, Antarctica, and high elevations in the Alps have year round snow.</a:t>
            </a:r>
          </a:p>
          <a:p>
            <a:r>
              <a:rPr lang="en-US" dirty="0" smtClean="0"/>
              <a:t>The continued pressure of the snow causes the snow to form into ice.</a:t>
            </a:r>
          </a:p>
          <a:p>
            <a:r>
              <a:rPr lang="en-US" dirty="0" smtClean="0"/>
              <a:t>The  pressure causes the ice to move in an outward direction.</a:t>
            </a:r>
          </a:p>
          <a:p>
            <a:r>
              <a:rPr lang="en-US" dirty="0" smtClean="0"/>
              <a:t>There are 2 types of glaciers:</a:t>
            </a:r>
          </a:p>
          <a:p>
            <a:pPr lvl="1"/>
            <a:r>
              <a:rPr lang="en-US" dirty="0" smtClean="0"/>
              <a:t>Valley </a:t>
            </a:r>
          </a:p>
          <a:p>
            <a:pPr lvl="1"/>
            <a:r>
              <a:rPr lang="en-US" dirty="0" smtClean="0"/>
              <a:t>Continental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Valley glaciers form in the valley of mountains and move down the mountain valley.</a:t>
            </a:r>
          </a:p>
          <a:p>
            <a:r>
              <a:rPr lang="en-US" dirty="0" smtClean="0"/>
              <a:t>The movement causes the formation of a U-shaped valley.</a:t>
            </a:r>
          </a:p>
          <a:p>
            <a:r>
              <a:rPr lang="en-US" dirty="0" smtClean="0"/>
              <a:t>Continental glaciers cover broad, continent sized areas and currently cover Greenland and  Antarctica.</a:t>
            </a:r>
          </a:p>
          <a:p>
            <a:r>
              <a:rPr lang="en-US" dirty="0" smtClean="0"/>
              <a:t>Accumulation of snow causes the glacier to move in an outward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Glacier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1" y="1129005"/>
            <a:ext cx="6112701" cy="5751198"/>
          </a:xfrm>
        </p:spPr>
      </p:pic>
    </p:spTree>
    <p:extLst>
      <p:ext uri="{BB962C8B-B14F-4D97-AF65-F5344CB8AC3E}">
        <p14:creationId xmlns:p14="http://schemas.microsoft.com/office/powerpoint/2010/main" val="10535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Glacier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2" y="1189974"/>
            <a:ext cx="8029392" cy="5348612"/>
          </a:xfrm>
        </p:spPr>
      </p:pic>
    </p:spTree>
    <p:extLst>
      <p:ext uri="{BB962C8B-B14F-4D97-AF65-F5344CB8AC3E}">
        <p14:creationId xmlns:p14="http://schemas.microsoft.com/office/powerpoint/2010/main" val="15127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Glacial erosion is the most powerful of all types of erosion.</a:t>
            </a:r>
          </a:p>
          <a:p>
            <a:r>
              <a:rPr lang="en-US" dirty="0" smtClean="0"/>
              <a:t>Glaciers will pluck large pieces of bedrock as they move.</a:t>
            </a:r>
          </a:p>
          <a:p>
            <a:r>
              <a:rPr lang="en-US" dirty="0" smtClean="0"/>
              <a:t>The large pieces act like sand on sandpaper placing scratches on exposed bedrock and abrading the rocks below.</a:t>
            </a:r>
          </a:p>
          <a:p>
            <a:r>
              <a:rPr lang="en-US" dirty="0" smtClean="0"/>
              <a:t>You can tell the direction of the glacier by the direction of the grooves.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</a:t>
            </a:r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movement is the downslope movement of soil and weathered rock resulting from the force of gravity.</a:t>
            </a:r>
          </a:p>
          <a:p>
            <a:r>
              <a:rPr lang="en-US" dirty="0" smtClean="0"/>
              <a:t>Mass movements can carry weathered debris downslope.</a:t>
            </a:r>
          </a:p>
          <a:p>
            <a:r>
              <a:rPr lang="en-US" dirty="0" smtClean="0"/>
              <a:t>All mass movements occur on slopes.</a:t>
            </a:r>
          </a:p>
          <a:p>
            <a:r>
              <a:rPr lang="en-US" dirty="0" smtClean="0"/>
              <a:t>Mass movements can vary in speed and type of material carried.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Glaciers will gouge out large bowl-shaped depressions called cirques.</a:t>
            </a:r>
          </a:p>
          <a:p>
            <a:r>
              <a:rPr lang="en-US" dirty="0" smtClean="0"/>
              <a:t>Two cirques on opposite sides of a valley form a steep ridge called an ar</a:t>
            </a:r>
            <a:r>
              <a:rPr lang="en-US" dirty="0" smtClean="0">
                <a:latin typeface="Calibri"/>
                <a:cs typeface="Calibri"/>
              </a:rPr>
              <a:t>ê</a:t>
            </a:r>
            <a:r>
              <a:rPr lang="en-US" dirty="0" smtClean="0"/>
              <a:t>te.</a:t>
            </a:r>
          </a:p>
          <a:p>
            <a:r>
              <a:rPr lang="en-US" dirty="0" smtClean="0"/>
              <a:t>When 3 or more cirques are on a mountaintop they form a horn.</a:t>
            </a:r>
          </a:p>
          <a:p>
            <a:r>
              <a:rPr lang="en-US" dirty="0" smtClean="0"/>
              <a:t>The most famous is the Matterhorn.</a:t>
            </a:r>
          </a:p>
          <a:p>
            <a:r>
              <a:rPr lang="en-US" dirty="0" smtClean="0"/>
              <a:t>Valley glaciers leave hanging valleys.</a:t>
            </a:r>
          </a:p>
          <a:p>
            <a:r>
              <a:rPr lang="en-US" dirty="0" smtClean="0"/>
              <a:t>Hanging valleys often have high waterfalls.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Landscape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0" y="1191194"/>
            <a:ext cx="7503091" cy="5666806"/>
          </a:xfrm>
        </p:spPr>
      </p:pic>
    </p:spTree>
    <p:extLst>
      <p:ext uri="{BB962C8B-B14F-4D97-AF65-F5344CB8AC3E}">
        <p14:creationId xmlns:p14="http://schemas.microsoft.com/office/powerpoint/2010/main" val="28853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Glacial till is the unsorted rock, gravel, sand, and clay that glaciers carry.</a:t>
            </a:r>
          </a:p>
          <a:p>
            <a:r>
              <a:rPr lang="en-US" dirty="0" smtClean="0"/>
              <a:t>Glaciers deposit this till when they stop and melt.</a:t>
            </a:r>
          </a:p>
          <a:p>
            <a:r>
              <a:rPr lang="en-US" dirty="0" smtClean="0"/>
              <a:t>This deposit is called a moraine.</a:t>
            </a:r>
          </a:p>
          <a:p>
            <a:r>
              <a:rPr lang="en-US" dirty="0" smtClean="0"/>
              <a:t>Terminal moraines are found at the end of glaciers.</a:t>
            </a:r>
          </a:p>
          <a:p>
            <a:r>
              <a:rPr lang="en-US" dirty="0" smtClean="0"/>
              <a:t>Lateral moraines are parallel to the moraine.</a:t>
            </a:r>
          </a:p>
        </p:txBody>
      </p:sp>
    </p:spTree>
    <p:extLst>
      <p:ext uri="{BB962C8B-B14F-4D97-AF65-F5344CB8AC3E}">
        <p14:creationId xmlns:p14="http://schemas.microsoft.com/office/powerpoint/2010/main" val="2039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Moraines of Long Island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" y="1417638"/>
            <a:ext cx="9099814" cy="5095896"/>
          </a:xfrm>
        </p:spPr>
      </p:pic>
    </p:spTree>
    <p:extLst>
      <p:ext uri="{BB962C8B-B14F-4D97-AF65-F5344CB8AC3E}">
        <p14:creationId xmlns:p14="http://schemas.microsoft.com/office/powerpoint/2010/main" val="22368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area at the leading edge of the glacier where the meltwater flows and deposits outwash is the outwash plain.</a:t>
            </a:r>
          </a:p>
          <a:p>
            <a:r>
              <a:rPr lang="en-US" dirty="0" smtClean="0"/>
              <a:t>Kettles are lakes formed when a large block of ice breaks off and is surrounded by sediment.</a:t>
            </a:r>
          </a:p>
          <a:p>
            <a:r>
              <a:rPr lang="en-US" dirty="0" smtClean="0"/>
              <a:t>The glacial ice melts and forms a lake.</a:t>
            </a:r>
          </a:p>
          <a:p>
            <a:r>
              <a:rPr lang="en-US" dirty="0" smtClean="0"/>
              <a:t>Lake Ronkonkoma is an example of a kettle.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Ronkonkoma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384968" cy="2520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3937843"/>
            <a:ext cx="5311036" cy="29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Mass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Creep is the steady, downhill flow of loose weathered materials, especially soils.</a:t>
            </a:r>
          </a:p>
          <a:p>
            <a:r>
              <a:rPr lang="en-US" dirty="0" smtClean="0"/>
              <a:t>The movement may only be a few centimeters per year and only noticeable after long periods of time.</a:t>
            </a:r>
          </a:p>
          <a:p>
            <a:r>
              <a:rPr lang="en-US" dirty="0" smtClean="0"/>
              <a:t>Creep usually occurs in areas of permafrost.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1284746"/>
            <a:ext cx="7252569" cy="5432430"/>
          </a:xfrm>
        </p:spPr>
      </p:pic>
    </p:spTree>
    <p:extLst>
      <p:ext uri="{BB962C8B-B14F-4D97-AF65-F5344CB8AC3E}">
        <p14:creationId xmlns:p14="http://schemas.microsoft.com/office/powerpoint/2010/main" val="14111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Flows is the mass movement of Earth materials as if they were thick liquids.</a:t>
            </a:r>
          </a:p>
          <a:p>
            <a:r>
              <a:rPr lang="en-US" dirty="0" smtClean="0"/>
              <a:t>Earthflows are slow movements of soils.</a:t>
            </a:r>
          </a:p>
          <a:p>
            <a:r>
              <a:rPr lang="en-US" dirty="0" smtClean="0"/>
              <a:t>Mudflows are swift movements of mud and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Earthflow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3723"/>
            <a:ext cx="8229599" cy="5539372"/>
          </a:xfrm>
        </p:spPr>
      </p:pic>
    </p:spTree>
    <p:extLst>
      <p:ext uri="{BB962C8B-B14F-4D97-AF65-F5344CB8AC3E}">
        <p14:creationId xmlns:p14="http://schemas.microsoft.com/office/powerpoint/2010/main" val="6378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1" y="1600200"/>
            <a:ext cx="8912963" cy="5013542"/>
          </a:xfrm>
        </p:spPr>
      </p:pic>
    </p:spTree>
    <p:extLst>
      <p:ext uri="{BB962C8B-B14F-4D97-AF65-F5344CB8AC3E}">
        <p14:creationId xmlns:p14="http://schemas.microsoft.com/office/powerpoint/2010/main" val="12864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1114</Words>
  <Application>Microsoft Office PowerPoint</Application>
  <PresentationFormat>On-screen Show (4:3)</PresentationFormat>
  <Paragraphs>119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Mass Movements, Wind, and Glaciers</vt:lpstr>
      <vt:lpstr>PowerPoint Presentation</vt:lpstr>
      <vt:lpstr>Section 1 – Mass Movements</vt:lpstr>
      <vt:lpstr>Mass Movements</vt:lpstr>
      <vt:lpstr>Types of Mass Movements</vt:lpstr>
      <vt:lpstr>Creep</vt:lpstr>
      <vt:lpstr>PowerPoint Presentation</vt:lpstr>
      <vt:lpstr>Earthflow</vt:lpstr>
      <vt:lpstr>Mudflow</vt:lpstr>
      <vt:lpstr>PowerPoint Presentation</vt:lpstr>
      <vt:lpstr>PowerPoint Presentation</vt:lpstr>
      <vt:lpstr>PowerPoint Presentation</vt:lpstr>
      <vt:lpstr>PowerPoint Presentation</vt:lpstr>
      <vt:lpstr>Landslide</vt:lpstr>
      <vt:lpstr>Rockslide</vt:lpstr>
      <vt:lpstr>Avalanche</vt:lpstr>
      <vt:lpstr>Rockfalls</vt:lpstr>
      <vt:lpstr>PowerPoint Presentation</vt:lpstr>
      <vt:lpstr>Steel Netting to Prevent Rockfalls</vt:lpstr>
      <vt:lpstr>Section 2 – Wind</vt:lpstr>
      <vt:lpstr>Wind Erosion and Transport</vt:lpstr>
      <vt:lpstr>PowerPoint Presentation</vt:lpstr>
      <vt:lpstr>PowerPoint Presentation</vt:lpstr>
      <vt:lpstr>PowerPoint Presentation</vt:lpstr>
      <vt:lpstr>Wind Erosion</vt:lpstr>
      <vt:lpstr>Deflation</vt:lpstr>
      <vt:lpstr>Dust Bowl</vt:lpstr>
      <vt:lpstr>Wind Deposition</vt:lpstr>
      <vt:lpstr>Types of Dunes</vt:lpstr>
      <vt:lpstr>Types of Dunes</vt:lpstr>
      <vt:lpstr>Section 3 - Glaciers</vt:lpstr>
      <vt:lpstr>PowerPoint Presentation</vt:lpstr>
      <vt:lpstr>Last Ice Age</vt:lpstr>
      <vt:lpstr>Current Glaciers</vt:lpstr>
      <vt:lpstr>PowerPoint Presentation</vt:lpstr>
      <vt:lpstr>PowerPoint Presentation</vt:lpstr>
      <vt:lpstr>Valley Glacier</vt:lpstr>
      <vt:lpstr>Continental Glacier</vt:lpstr>
      <vt:lpstr>Glacial Erosion</vt:lpstr>
      <vt:lpstr>PowerPoint Presentation</vt:lpstr>
      <vt:lpstr>Glacial Landscape</vt:lpstr>
      <vt:lpstr>Glacial Deposition</vt:lpstr>
      <vt:lpstr>Moraines of Long Island</vt:lpstr>
      <vt:lpstr>PowerPoint Presentation</vt:lpstr>
      <vt:lpstr>Lake Ronkonkoma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157</cp:revision>
  <cp:lastPrinted>2013-07-12T13:26:11Z</cp:lastPrinted>
  <dcterms:created xsi:type="dcterms:W3CDTF">2013-07-09T14:24:31Z</dcterms:created>
  <dcterms:modified xsi:type="dcterms:W3CDTF">2017-06-06T18:42:35Z</dcterms:modified>
</cp:coreProperties>
</file>