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86" r:id="rId6"/>
    <p:sldId id="27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7" r:id="rId27"/>
    <p:sldId id="273" r:id="rId28"/>
    <p:sldId id="274" r:id="rId29"/>
    <p:sldId id="275" r:id="rId30"/>
    <p:sldId id="276" r:id="rId31"/>
    <p:sldId id="27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sz="4800" b="1" dirty="0" smtClean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Igneous Rocks</a:t>
            </a:r>
            <a:endParaRPr lang="en-US" sz="4800" b="1" dirty="0">
              <a:solidFill>
                <a:srgbClr val="6600FF"/>
              </a:solidFill>
              <a:uFill>
                <a:solidFill>
                  <a:schemeClr val="bg1">
                    <a:lumMod val="75000"/>
                  </a:schemeClr>
                </a:solidFill>
              </a:u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3006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1:  </a:t>
            </a:r>
            <a:r>
              <a:rPr lang="en-US" sz="2800" dirty="0" smtClean="0">
                <a:solidFill>
                  <a:schemeClr val="tx1"/>
                </a:solidFill>
                <a:latin typeface="Helvetica"/>
                <a:cs typeface="Helvetica"/>
              </a:rPr>
              <a:t>What are igneous rocks?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2: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Classification of Igneous Rocks</a:t>
            </a:r>
          </a:p>
        </p:txBody>
      </p:sp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progress deeper into Earth’s crust the temperature and the pressure increases.</a:t>
            </a:r>
          </a:p>
          <a:p>
            <a:r>
              <a:rPr lang="en-US" dirty="0" smtClean="0"/>
              <a:t>Because of the increased pressure a rock that would melt at 1100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 at Earth’s surface will melt at 1400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 at 100km.</a:t>
            </a:r>
          </a:p>
          <a:p>
            <a:r>
              <a:rPr lang="en-US" dirty="0" smtClean="0"/>
              <a:t>This is because the pressure of the rocks above keep the molecules from breaking apart and break apart at higher temperatures.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Rocks will contain small amounts of water.  Rocks with more water will melt at lower temperatures.</a:t>
            </a:r>
          </a:p>
          <a:p>
            <a:r>
              <a:rPr lang="en-US" dirty="0" smtClean="0"/>
              <a:t>Minerals also have different melting points. </a:t>
            </a:r>
          </a:p>
          <a:p>
            <a:r>
              <a:rPr lang="en-US" dirty="0" smtClean="0"/>
              <a:t>This causes igneous rocks to have different compositions.</a:t>
            </a:r>
          </a:p>
          <a:p>
            <a:r>
              <a:rPr lang="en-US" dirty="0" smtClean="0"/>
              <a:t>You may have rocks with </a:t>
            </a:r>
            <a:r>
              <a:rPr lang="en-US" dirty="0" err="1" smtClean="0"/>
              <a:t>unmelted</a:t>
            </a:r>
            <a:r>
              <a:rPr lang="en-US" dirty="0" smtClean="0"/>
              <a:t> minerals surrounded by melted rocks.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3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 – Classification of Igneous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are the different types and textures of igneous rocks?</a:t>
            </a:r>
          </a:p>
          <a:p>
            <a:pPr lvl="1"/>
            <a:r>
              <a:rPr lang="en-US" dirty="0" smtClean="0"/>
              <a:t>How do the cooling rates affect the grain sizes in igneous rocks?</a:t>
            </a:r>
          </a:p>
          <a:p>
            <a:pPr lvl="1"/>
            <a:r>
              <a:rPr lang="en-US" dirty="0" smtClean="0"/>
              <a:t>What are some of the uses of igneous rocks?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 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Intrusive igneous rocks are formed when magma cools and crystallizes below Earth’s surface.</a:t>
            </a:r>
          </a:p>
          <a:p>
            <a:r>
              <a:rPr lang="en-US" dirty="0" smtClean="0"/>
              <a:t>Crystals of intrusive igneous rocks form </a:t>
            </a:r>
            <a:r>
              <a:rPr lang="en-US" dirty="0"/>
              <a:t>s</a:t>
            </a:r>
            <a:r>
              <a:rPr lang="en-US" dirty="0" smtClean="0"/>
              <a:t>lowly and are able to grow.</a:t>
            </a:r>
          </a:p>
          <a:p>
            <a:r>
              <a:rPr lang="en-US" dirty="0" smtClean="0"/>
              <a:t>If magma is injected into cracks of surrounding rocks, it is called an igneous intrusion.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Magma that cools and crystallizes on Earth’s surface cools quickly.</a:t>
            </a:r>
          </a:p>
          <a:p>
            <a:r>
              <a:rPr lang="en-US" dirty="0" smtClean="0"/>
              <a:t>The quick cooling does not allow crystals to form or only allows very small crystals to form.</a:t>
            </a:r>
          </a:p>
          <a:p>
            <a:r>
              <a:rPr lang="en-US" dirty="0" smtClean="0"/>
              <a:t>Geologists use grain size, texture, and chemical composition to classify igneous rocks.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Basaltic Rocks</a:t>
            </a:r>
          </a:p>
          <a:p>
            <a:pPr lvl="1"/>
            <a:r>
              <a:rPr lang="en-US" dirty="0" smtClean="0"/>
              <a:t>Igneous rocks that are dark colored</a:t>
            </a:r>
          </a:p>
          <a:p>
            <a:pPr lvl="1"/>
            <a:r>
              <a:rPr lang="en-US" dirty="0" smtClean="0"/>
              <a:t>low silica content</a:t>
            </a:r>
          </a:p>
          <a:p>
            <a:pPr lvl="1"/>
            <a:r>
              <a:rPr lang="en-US" dirty="0" smtClean="0"/>
              <a:t>contain mostly plagioclase and pyroxene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Granitic (Felsic) Rocks</a:t>
            </a:r>
          </a:p>
          <a:p>
            <a:pPr lvl="1"/>
            <a:r>
              <a:rPr lang="en-US" dirty="0" smtClean="0"/>
              <a:t>Are light colored,</a:t>
            </a:r>
          </a:p>
          <a:p>
            <a:pPr lvl="1"/>
            <a:r>
              <a:rPr lang="en-US" dirty="0" smtClean="0"/>
              <a:t>Have high silica content,</a:t>
            </a:r>
          </a:p>
          <a:p>
            <a:pPr lvl="1"/>
            <a:r>
              <a:rPr lang="en-US" dirty="0" smtClean="0"/>
              <a:t>Contain mostly quartz and feldspar.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Ultramafic Rocks</a:t>
            </a:r>
          </a:p>
          <a:p>
            <a:pPr lvl="1"/>
            <a:r>
              <a:rPr lang="en-US" dirty="0" smtClean="0"/>
              <a:t>Only iron </a:t>
            </a:r>
            <a:r>
              <a:rPr lang="en-US" smtClean="0"/>
              <a:t>rich minerals,</a:t>
            </a:r>
            <a:endParaRPr lang="en-US" dirty="0" smtClean="0"/>
          </a:p>
          <a:p>
            <a:pPr lvl="1"/>
            <a:r>
              <a:rPr lang="en-US" dirty="0" smtClean="0"/>
              <a:t>Are always dark.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4" y="-125260"/>
            <a:ext cx="8790096" cy="6858000"/>
          </a:xfrm>
        </p:spPr>
      </p:pic>
    </p:spTree>
    <p:extLst>
      <p:ext uri="{BB962C8B-B14F-4D97-AF65-F5344CB8AC3E}">
        <p14:creationId xmlns:p14="http://schemas.microsoft.com/office/powerpoint/2010/main" val="6744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Obsidian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15" y="1139868"/>
            <a:ext cx="7388893" cy="5541669"/>
          </a:xfrm>
        </p:spPr>
      </p:pic>
    </p:spTree>
    <p:extLst>
      <p:ext uri="{BB962C8B-B14F-4D97-AF65-F5344CB8AC3E}">
        <p14:creationId xmlns:p14="http://schemas.microsoft.com/office/powerpoint/2010/main" val="41319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400" dirty="0">
                <a:latin typeface="Helvetica Light"/>
                <a:cs typeface="Helvetica Light"/>
              </a:rPr>
              <a:t>Igneous rocks are the rocks that form when molten material cools and crystallizes.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2400" dirty="0">
                <a:latin typeface="Helvetica Light"/>
                <a:cs typeface="Helvetica"/>
              </a:rPr>
              <a:t>Classification of igneous rocks is based on mineral composition and texture.</a:t>
            </a:r>
          </a:p>
          <a:p>
            <a:endParaRPr lang="en-US" sz="2400" dirty="0">
              <a:latin typeface="Helvetica Ligh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47" y="1073009"/>
            <a:ext cx="7713321" cy="5784991"/>
          </a:xfrm>
        </p:spPr>
      </p:pic>
    </p:spTree>
    <p:extLst>
      <p:ext uri="{BB962C8B-B14F-4D97-AF65-F5344CB8AC3E}">
        <p14:creationId xmlns:p14="http://schemas.microsoft.com/office/powerpoint/2010/main" val="35866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Basalt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7" y="1176348"/>
            <a:ext cx="7603299" cy="5702475"/>
          </a:xfrm>
        </p:spPr>
      </p:pic>
    </p:spTree>
    <p:extLst>
      <p:ext uri="{BB962C8B-B14F-4D97-AF65-F5344CB8AC3E}">
        <p14:creationId xmlns:p14="http://schemas.microsoft.com/office/powerpoint/2010/main" val="2345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Rhyolite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18" y="1129377"/>
            <a:ext cx="7640877" cy="5730658"/>
          </a:xfrm>
        </p:spPr>
      </p:pic>
    </p:spTree>
    <p:extLst>
      <p:ext uri="{BB962C8B-B14F-4D97-AF65-F5344CB8AC3E}">
        <p14:creationId xmlns:p14="http://schemas.microsoft.com/office/powerpoint/2010/main" val="40695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Andesite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18" y="1139868"/>
            <a:ext cx="7498916" cy="5624187"/>
          </a:xfrm>
        </p:spPr>
      </p:pic>
    </p:spTree>
    <p:extLst>
      <p:ext uri="{BB962C8B-B14F-4D97-AF65-F5344CB8AC3E}">
        <p14:creationId xmlns:p14="http://schemas.microsoft.com/office/powerpoint/2010/main" val="35846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Granite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57889"/>
            <a:ext cx="7390356" cy="5640008"/>
          </a:xfrm>
        </p:spPr>
      </p:pic>
    </p:spTree>
    <p:extLst>
      <p:ext uri="{BB962C8B-B14F-4D97-AF65-F5344CB8AC3E}">
        <p14:creationId xmlns:p14="http://schemas.microsoft.com/office/powerpoint/2010/main" val="19696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Gabbro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10" y="1152395"/>
            <a:ext cx="7741084" cy="5705604"/>
          </a:xfrm>
        </p:spPr>
      </p:pic>
    </p:spTree>
    <p:extLst>
      <p:ext uri="{BB962C8B-B14F-4D97-AF65-F5344CB8AC3E}">
        <p14:creationId xmlns:p14="http://schemas.microsoft.com/office/powerpoint/2010/main" val="280705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Pegmatite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08" y="1240077"/>
            <a:ext cx="7801003" cy="5617923"/>
          </a:xfrm>
        </p:spPr>
      </p:pic>
    </p:spTree>
    <p:extLst>
      <p:ext uri="{BB962C8B-B14F-4D97-AF65-F5344CB8AC3E}">
        <p14:creationId xmlns:p14="http://schemas.microsoft.com/office/powerpoint/2010/main" val="42425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Texture refers to the size, shape, and distribution of crystals or grains that make up an igneous rock.</a:t>
            </a:r>
          </a:p>
          <a:p>
            <a:r>
              <a:rPr lang="en-US" dirty="0" smtClean="0"/>
              <a:t>The size of the grains and crystals in an igneous rocks differ.</a:t>
            </a:r>
          </a:p>
          <a:p>
            <a:r>
              <a:rPr lang="en-US" dirty="0" smtClean="0"/>
              <a:t>Intrusive igneous rocks cool slowly and therefore the grain and crystal size is larger.</a:t>
            </a:r>
          </a:p>
          <a:p>
            <a:r>
              <a:rPr lang="en-US" dirty="0" smtClean="0"/>
              <a:t>Obsidian has a glassy texture due to rapid cooling.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Porphyritic rocks are rocks with different size crystals.  </a:t>
            </a:r>
          </a:p>
          <a:p>
            <a:r>
              <a:rPr lang="en-US" dirty="0" smtClean="0"/>
              <a:t>They will have large, well-formed crystals surrounded by finer grained minerals.</a:t>
            </a:r>
          </a:p>
          <a:p>
            <a:r>
              <a:rPr lang="en-US" dirty="0" smtClean="0"/>
              <a:t>This happens because the rock cools slowly below the ground and then is suddenly moved to the surface and the crystals cool rapidly.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Vesicular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Magma contains dissolved gases.</a:t>
            </a:r>
          </a:p>
          <a:p>
            <a:r>
              <a:rPr lang="en-US" dirty="0" smtClean="0"/>
              <a:t>If the magma cools slowly the remnants of the gas bubbles are left behind.</a:t>
            </a:r>
          </a:p>
          <a:p>
            <a:r>
              <a:rPr lang="en-US" dirty="0" smtClean="0"/>
              <a:t>The rock looks spongy.</a:t>
            </a:r>
          </a:p>
          <a:p>
            <a:r>
              <a:rPr lang="en-US" dirty="0" smtClean="0"/>
              <a:t>Pumice and vesicular basalt are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 – What Are Igneous Rocks?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do igneous rocks form?</a:t>
            </a:r>
          </a:p>
          <a:p>
            <a:pPr lvl="1"/>
            <a:r>
              <a:rPr lang="en-US" dirty="0" smtClean="0"/>
              <a:t>How can the composition of magma be described?</a:t>
            </a:r>
          </a:p>
          <a:p>
            <a:pPr lvl="1"/>
            <a:r>
              <a:rPr lang="en-US" dirty="0" smtClean="0"/>
              <a:t>What are the factors that affect how rocks melt and crystallize?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Geologists will look at paper thin slices of rocks to look at the grains and crystals.</a:t>
            </a:r>
          </a:p>
          <a:p>
            <a:r>
              <a:rPr lang="en-US" dirty="0" smtClean="0"/>
              <a:t>They will also use a special microscope called a petrographic microscope to identify the minerals present.</a:t>
            </a:r>
          </a:p>
          <a:p>
            <a:r>
              <a:rPr lang="en-US" dirty="0" smtClean="0"/>
              <a:t>Pegmatites are large grained igneous intrusions that can produce beautiful crystals.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Kimberlites are ultrabasic rocks that contains diamonds.</a:t>
            </a:r>
          </a:p>
          <a:p>
            <a:r>
              <a:rPr lang="en-US" dirty="0" smtClean="0"/>
              <a:t>They may extend several kilometers into the crust but are only 100-300 meters wide.</a:t>
            </a:r>
          </a:p>
          <a:p>
            <a:r>
              <a:rPr lang="en-US" dirty="0" smtClean="0"/>
              <a:t>Granite is often used in kitchen counters because of the beautiful crystals and colors.  Also the counters are very durable because of how igneous rocks are formed.</a:t>
            </a:r>
          </a:p>
        </p:txBody>
      </p:sp>
    </p:spTree>
    <p:extLst>
      <p:ext uri="{BB962C8B-B14F-4D97-AF65-F5344CB8AC3E}">
        <p14:creationId xmlns:p14="http://schemas.microsoft.com/office/powerpoint/2010/main" val="356056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" y="688931"/>
            <a:ext cx="9098907" cy="5686817"/>
          </a:xfrm>
        </p:spPr>
      </p:pic>
    </p:spTree>
    <p:extLst>
      <p:ext uri="{BB962C8B-B14F-4D97-AF65-F5344CB8AC3E}">
        <p14:creationId xmlns:p14="http://schemas.microsoft.com/office/powerpoint/2010/main" val="26160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 Rock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Magma is molten rock below the Earth’s surface.</a:t>
            </a:r>
          </a:p>
          <a:p>
            <a:r>
              <a:rPr lang="en-US" dirty="0" smtClean="0"/>
              <a:t>Lava </a:t>
            </a:r>
            <a:r>
              <a:rPr lang="en-US" dirty="0" smtClean="0"/>
              <a:t>is magma that flows out onto Earth’s surface.</a:t>
            </a:r>
          </a:p>
          <a:p>
            <a:r>
              <a:rPr lang="en-US" dirty="0" smtClean="0"/>
              <a:t>Igneous rocks form when lava or magma cools and crystallizes.</a:t>
            </a:r>
          </a:p>
          <a:p>
            <a:r>
              <a:rPr lang="en-US" dirty="0" smtClean="0"/>
              <a:t>The upper mantle and lower crust heats rocks from 800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 to 1200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 and they melt.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Magma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1892"/>
            <a:ext cx="9144000" cy="5143500"/>
          </a:xfrm>
        </p:spPr>
      </p:pic>
    </p:spTree>
    <p:extLst>
      <p:ext uri="{BB962C8B-B14F-4D97-AF65-F5344CB8AC3E}">
        <p14:creationId xmlns:p14="http://schemas.microsoft.com/office/powerpoint/2010/main" val="14082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Lava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03" y="1130616"/>
            <a:ext cx="8640347" cy="5602124"/>
          </a:xfrm>
        </p:spPr>
      </p:pic>
    </p:spTree>
    <p:extLst>
      <p:ext uri="{BB962C8B-B14F-4D97-AF65-F5344CB8AC3E}">
        <p14:creationId xmlns:p14="http://schemas.microsoft.com/office/powerpoint/2010/main" val="11946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Igneous rocks form depending on the composition of the melting rock.</a:t>
            </a:r>
          </a:p>
          <a:p>
            <a:r>
              <a:rPr lang="en-US" dirty="0" smtClean="0"/>
              <a:t>Magma is a slushy mix of molten rock, dissolved gases, and mineral crystals.</a:t>
            </a:r>
          </a:p>
          <a:p>
            <a:r>
              <a:rPr lang="en-US" dirty="0" smtClean="0"/>
              <a:t>The common elements in magma are oxygen (O), Silicon (Si), Aluminum (Al), Iron (Fe), Magnesium (Mg), Calcium (Ca), Potassium (K), and Sodium (Na)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Silicon in the magma affects melting and viscosity.</a:t>
            </a:r>
          </a:p>
          <a:p>
            <a:r>
              <a:rPr lang="en-US" dirty="0" smtClean="0"/>
              <a:t>Basaltic magma is thinner because of the silica flows easily.</a:t>
            </a:r>
          </a:p>
          <a:p>
            <a:r>
              <a:rPr lang="en-US" dirty="0" smtClean="0"/>
              <a:t>As the magma moves, gases are able to escape into the atmosphere and affects the chemical composition of the igneous rocks.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Magma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factors affect the formation of magma</a:t>
            </a:r>
          </a:p>
          <a:p>
            <a:pPr lvl="1"/>
            <a:r>
              <a:rPr lang="en-US" dirty="0" smtClean="0"/>
              <a:t>Temperature, </a:t>
            </a:r>
          </a:p>
          <a:p>
            <a:pPr lvl="1"/>
            <a:r>
              <a:rPr lang="en-US" dirty="0" smtClean="0"/>
              <a:t>Pressure,</a:t>
            </a:r>
          </a:p>
          <a:p>
            <a:pPr lvl="1"/>
            <a:r>
              <a:rPr lang="en-US" dirty="0" smtClean="0"/>
              <a:t>Water content,</a:t>
            </a:r>
          </a:p>
          <a:p>
            <a:pPr lvl="1"/>
            <a:r>
              <a:rPr lang="en-US" dirty="0" smtClean="0"/>
              <a:t>Mineral content.</a:t>
            </a:r>
          </a:p>
        </p:txBody>
      </p:sp>
    </p:spTree>
    <p:extLst>
      <p:ext uri="{BB962C8B-B14F-4D97-AF65-F5344CB8AC3E}">
        <p14:creationId xmlns:p14="http://schemas.microsoft.com/office/powerpoint/2010/main" val="28763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800</Words>
  <Application>Microsoft Office PowerPoint</Application>
  <PresentationFormat>On-screen Show (4:3)</PresentationFormat>
  <Paragraphs>87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Igneous Rocks</vt:lpstr>
      <vt:lpstr>PowerPoint Presentation</vt:lpstr>
      <vt:lpstr>Section 1 – What Are Igneous Rocks?</vt:lpstr>
      <vt:lpstr>Igneous Rock Formation</vt:lpstr>
      <vt:lpstr>Magma</vt:lpstr>
      <vt:lpstr>Lava</vt:lpstr>
      <vt:lpstr>PowerPoint Presentation</vt:lpstr>
      <vt:lpstr>PowerPoint Presentation</vt:lpstr>
      <vt:lpstr>Magma Formation</vt:lpstr>
      <vt:lpstr>PowerPoint Presentation</vt:lpstr>
      <vt:lpstr>PowerPoint Presentation</vt:lpstr>
      <vt:lpstr>Section 2 – Classification of Igneous Rocks</vt:lpstr>
      <vt:lpstr>Mineral Composition </vt:lpstr>
      <vt:lpstr>PowerPoint Presentation</vt:lpstr>
      <vt:lpstr>Composition Classification</vt:lpstr>
      <vt:lpstr>PowerPoint Presentation</vt:lpstr>
      <vt:lpstr>PowerPoint Presentation</vt:lpstr>
      <vt:lpstr>PowerPoint Presentation</vt:lpstr>
      <vt:lpstr>Obsidian</vt:lpstr>
      <vt:lpstr>Pumice</vt:lpstr>
      <vt:lpstr>Basalt</vt:lpstr>
      <vt:lpstr>Rhyolite</vt:lpstr>
      <vt:lpstr>Andesite</vt:lpstr>
      <vt:lpstr>Granite</vt:lpstr>
      <vt:lpstr>Gabbro</vt:lpstr>
      <vt:lpstr>Pegmatite</vt:lpstr>
      <vt:lpstr>Texture</vt:lpstr>
      <vt:lpstr>PowerPoint Presentation</vt:lpstr>
      <vt:lpstr>Vesicular Rocks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Willie</cp:lastModifiedBy>
  <cp:revision>142</cp:revision>
  <cp:lastPrinted>2013-07-12T13:26:11Z</cp:lastPrinted>
  <dcterms:created xsi:type="dcterms:W3CDTF">2013-07-09T14:24:31Z</dcterms:created>
  <dcterms:modified xsi:type="dcterms:W3CDTF">2017-05-29T22:42:13Z</dcterms:modified>
</cp:coreProperties>
</file>