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92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E633-957F-428E-B060-05CA1B9B1E76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D719-ABB2-4D42-9EDB-3B77969C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b="1" dirty="0" smtClean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Earth Resources</a:t>
            </a:r>
            <a:endParaRPr lang="en-US" b="1" dirty="0">
              <a:solidFill>
                <a:srgbClr val="6600FF"/>
              </a:solidFill>
              <a:uFill>
                <a:solidFill>
                  <a:schemeClr val="bg1">
                    <a:lumMod val="75000"/>
                  </a:schemeClr>
                </a:solidFill>
              </a:u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Natural Resources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Resources from Earth’s Crust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</a:t>
            </a:r>
            <a:r>
              <a:rPr lang="en-US" sz="2800" b="1" dirty="0" smtClean="0">
                <a:latin typeface="Helvetica"/>
                <a:cs typeface="Helvetica"/>
              </a:rPr>
              <a:t>3: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Air Resources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</a:t>
            </a:r>
            <a:r>
              <a:rPr lang="en-US" sz="2800" b="1" dirty="0" smtClean="0">
                <a:latin typeface="Helvetica"/>
                <a:cs typeface="Helvetica"/>
              </a:rPr>
              <a:t>4: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Water Resources</a:t>
            </a:r>
            <a:endParaRPr lang="en-US" sz="28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resources include sand, mulch, peat moss, topsoil, and rocks.</a:t>
            </a:r>
          </a:p>
          <a:p>
            <a:r>
              <a:rPr lang="en-US" dirty="0" smtClean="0"/>
              <a:t>Land also provides places for growth of crops, forests, grasslands, and wilderness areas.</a:t>
            </a:r>
          </a:p>
          <a:p>
            <a:r>
              <a:rPr lang="en-US" dirty="0" smtClean="0"/>
              <a:t>Many areas within the US are publicly managed.</a:t>
            </a:r>
          </a:p>
          <a:p>
            <a:r>
              <a:rPr lang="en-US" dirty="0" smtClean="0"/>
              <a:t>These areas are protected from development and will remain in their natural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– Air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is the atmosphere a resource?</a:t>
            </a:r>
          </a:p>
          <a:p>
            <a:pPr lvl="1"/>
            <a:r>
              <a:rPr lang="en-US" dirty="0" smtClean="0"/>
              <a:t>How are the carbon and nitrogen cycles illustrated?</a:t>
            </a:r>
          </a:p>
          <a:p>
            <a:pPr lvl="1"/>
            <a:r>
              <a:rPr lang="en-US" dirty="0" smtClean="0"/>
              <a:t>What are natural sources of air pollution?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organisms require oxygen.</a:t>
            </a:r>
          </a:p>
          <a:p>
            <a:r>
              <a:rPr lang="en-US" dirty="0" smtClean="0"/>
              <a:t>Earth’s atmosphere did not always contain oxygen.</a:t>
            </a:r>
          </a:p>
          <a:p>
            <a:r>
              <a:rPr lang="en-US" dirty="0" smtClean="0"/>
              <a:t>Early life forms used carbon dioxide during photosynthesis and released oxygen.</a:t>
            </a:r>
          </a:p>
          <a:p>
            <a:r>
              <a:rPr lang="en-US" dirty="0" smtClean="0"/>
              <a:t>Over time enough oxygen developed in the atmosphere for other organisms to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 of Conservation of Mass states that matter on Earth never changes.</a:t>
            </a:r>
          </a:p>
          <a:p>
            <a:r>
              <a:rPr lang="en-US" dirty="0" smtClean="0"/>
              <a:t>It cannot be created nor destroyed.</a:t>
            </a:r>
          </a:p>
          <a:p>
            <a:r>
              <a:rPr lang="en-US" dirty="0" smtClean="0"/>
              <a:t>Elements move through various cycles.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is a key element in living things.</a:t>
            </a:r>
          </a:p>
          <a:p>
            <a:r>
              <a:rPr lang="en-US" dirty="0" smtClean="0"/>
              <a:t>Organisms release carbon dioxide into the atmosphere.</a:t>
            </a:r>
          </a:p>
          <a:p>
            <a:r>
              <a:rPr lang="en-US" dirty="0" smtClean="0"/>
              <a:t>Carbon is stored in organisms buried under the ground.</a:t>
            </a:r>
          </a:p>
          <a:p>
            <a:r>
              <a:rPr lang="en-US" dirty="0" smtClean="0"/>
              <a:t>Carbon dioxide is released when fossil fuels are burned.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 is needed by organisms to produce proteins.</a:t>
            </a:r>
          </a:p>
          <a:p>
            <a:r>
              <a:rPr lang="en-US" dirty="0" smtClean="0"/>
              <a:t>Nitrogen makes up 78% of Earth’s atmosphere.</a:t>
            </a:r>
          </a:p>
          <a:p>
            <a:r>
              <a:rPr lang="en-US" dirty="0" smtClean="0"/>
              <a:t>Nitrogen moves from the atmosphere to the soil, to living organisms, and then back to the atmosphere.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Air Pollution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Pollutant is a substance that enters Earth’s geochemical cycles and can harm the well-being of living things or adversely affect their activities.</a:t>
            </a:r>
          </a:p>
          <a:p>
            <a:r>
              <a:rPr lang="en-US" dirty="0" smtClean="0"/>
              <a:t>Volcanoes can produce ash and sulfur dioxide.</a:t>
            </a:r>
          </a:p>
          <a:p>
            <a:r>
              <a:rPr lang="en-US" dirty="0" smtClean="0"/>
              <a:t>Fires can produce carbon monoxide, smoke, and fine particles.</a:t>
            </a:r>
          </a:p>
          <a:p>
            <a:r>
              <a:rPr lang="en-US" dirty="0" smtClean="0"/>
              <a:t>Radon is a radioactive gas that can be released from the ground and cause lung cancer.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– Water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Why are the properties of water important for life on Earth?</a:t>
            </a:r>
          </a:p>
          <a:p>
            <a:pPr lvl="1"/>
            <a:r>
              <a:rPr lang="en-US" dirty="0" smtClean="0"/>
              <a:t>How is water distributed and used on Earth?</a:t>
            </a:r>
          </a:p>
          <a:p>
            <a:pPr lvl="1"/>
            <a:r>
              <a:rPr lang="en-US" dirty="0" smtClean="0"/>
              <a:t>In what ways can humans reduce the need for freshwater resources?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71% of Earth’s surface it covered by water.</a:t>
            </a:r>
          </a:p>
          <a:p>
            <a:r>
              <a:rPr lang="en-US" dirty="0" smtClean="0"/>
              <a:t>Freshwater in an important resource for agriculture, transportation, recreation, and numerous other human activities.</a:t>
            </a:r>
          </a:p>
          <a:p>
            <a:r>
              <a:rPr lang="en-US" dirty="0" smtClean="0"/>
              <a:t>Most animals are about 50-65% water.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Water is versatile.</a:t>
            </a:r>
          </a:p>
          <a:p>
            <a:r>
              <a:rPr lang="en-US" dirty="0" smtClean="0"/>
              <a:t>It has a high boiling point of 100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</a:p>
          <a:p>
            <a:r>
              <a:rPr lang="en-US" dirty="0" smtClean="0"/>
              <a:t>Water has a low freezing point of 0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</a:p>
          <a:p>
            <a:r>
              <a:rPr lang="en-US" dirty="0" smtClean="0"/>
              <a:t>Water can exist in the liquid form over a variety of environments.</a:t>
            </a:r>
          </a:p>
          <a:p>
            <a:r>
              <a:rPr lang="en-US" dirty="0" smtClean="0"/>
              <a:t>Water takes a lot of energy to heat up but once it is warm it stays warm a long time.</a:t>
            </a:r>
          </a:p>
          <a:p>
            <a:r>
              <a:rPr lang="en-US" dirty="0" smtClean="0"/>
              <a:t>Solid ice has a lower density than liquid water and it floats.</a:t>
            </a:r>
          </a:p>
        </p:txBody>
      </p:sp>
    </p:spTree>
    <p:extLst>
      <p:ext uri="{BB962C8B-B14F-4D97-AF65-F5344CB8AC3E}">
        <p14:creationId xmlns:p14="http://schemas.microsoft.com/office/powerpoint/2010/main" val="448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Resources are materials that organisms need; once used, some resources can be replaced, whereas others cannot.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</a:t>
            </a:r>
            <a:r>
              <a:rPr lang="en-US" sz="2400" dirty="0">
                <a:latin typeface="Helvetica Light"/>
                <a:cs typeface="Helvetica"/>
              </a:rPr>
              <a:t>Earth’s crust provides a wide variety of resources to grow food, supply building materials, and provide metals and minerals.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400" dirty="0">
                <a:latin typeface="Helvetica Light"/>
              </a:rPr>
              <a:t> The atmosphere contains gases required for life on Earth.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4:</a:t>
            </a:r>
            <a:r>
              <a:rPr lang="en-US" sz="2400" dirty="0">
                <a:latin typeface="Helvetica Light"/>
              </a:rPr>
              <a:t> Water is essential for all life, yet it is unevenly distributed on Earth’s surface.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most liquids, water expands when it freezes.</a:t>
            </a:r>
          </a:p>
          <a:p>
            <a:r>
              <a:rPr lang="en-US" dirty="0" smtClean="0"/>
              <a:t>Because it has a lower density, it floats on top of liquid water.</a:t>
            </a:r>
          </a:p>
          <a:p>
            <a:r>
              <a:rPr lang="en-US" dirty="0" smtClean="0"/>
              <a:t>If this </a:t>
            </a:r>
            <a:r>
              <a:rPr lang="en-US" dirty="0" smtClean="0"/>
              <a:t>did not happen bodies of water would freeze solid each winter causing water organisms to die.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1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Freshwater resources distribution is a continuing problem worldwide.</a:t>
            </a:r>
          </a:p>
          <a:p>
            <a:r>
              <a:rPr lang="en-US" dirty="0" smtClean="0"/>
              <a:t>Scarcity of water results in the death of 24,000 people each year.</a:t>
            </a:r>
          </a:p>
          <a:p>
            <a:r>
              <a:rPr lang="en-US" dirty="0" smtClean="0"/>
              <a:t>Overuse of groundwater can cause drawdown (water table is lowered) can cause wells to run dry.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Desalination is the process of removing salt from seawater.</a:t>
            </a:r>
          </a:p>
          <a:p>
            <a:r>
              <a:rPr lang="en-US" dirty="0" smtClean="0"/>
              <a:t>Desalination plants use heat to distill saltwater and produce freshwater.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–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are renewable and nonrenewable resources?</a:t>
            </a:r>
          </a:p>
          <a:p>
            <a:pPr lvl="1"/>
            <a:r>
              <a:rPr lang="en-US" dirty="0" smtClean="0"/>
              <a:t>What is a sustainable yield?</a:t>
            </a:r>
          </a:p>
          <a:p>
            <a:pPr lvl="1"/>
            <a:r>
              <a:rPr lang="en-US" dirty="0" smtClean="0"/>
              <a:t>How are resources unevenly distributed on Earth?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living thing on Earth must have certain resources to grow, develop, maintain life processes, and reproduce.</a:t>
            </a:r>
          </a:p>
          <a:p>
            <a:r>
              <a:rPr lang="en-US" dirty="0" smtClean="0"/>
              <a:t>Natural resources are resources that Earth provides.</a:t>
            </a:r>
          </a:p>
          <a:p>
            <a:r>
              <a:rPr lang="en-US" dirty="0" smtClean="0"/>
              <a:t>Natural resources include Earth’s organisms, nutrients, rocks, water, and minerals.</a:t>
            </a:r>
          </a:p>
          <a:p>
            <a:r>
              <a:rPr lang="en-US" dirty="0" smtClean="0"/>
              <a:t>Natural resources come from the soil, air, water, or deep in Earth’s crust.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Renewable resources are resources that can be replaced by nature in a short period of time.</a:t>
            </a:r>
          </a:p>
          <a:p>
            <a:r>
              <a:rPr lang="en-US" dirty="0" smtClean="0"/>
              <a:t>Renewable resources include fresh air, fresh surface water, and most groundwater.</a:t>
            </a:r>
          </a:p>
          <a:p>
            <a:r>
              <a:rPr lang="en-US" dirty="0" smtClean="0"/>
              <a:t>Renewable resources include all living things and elements that cycle through Earth’s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Sustainable yield is the replacement of resources at the same rate at which it is being consumed.</a:t>
            </a:r>
          </a:p>
          <a:p>
            <a:r>
              <a:rPr lang="en-US" dirty="0" smtClean="0"/>
              <a:t>The Sun provides an inexhaustible source of energy for all processes on Earth.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Nonrenewable resources are resources that exists in a fixed amount and can only be replaced in millions of years.</a:t>
            </a:r>
          </a:p>
          <a:p>
            <a:r>
              <a:rPr lang="en-US" dirty="0" smtClean="0"/>
              <a:t>Fossil fuels, diamonds, gold, copper, and silver are considered nonrenewable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resources are not evenly distributed on Earth.</a:t>
            </a:r>
          </a:p>
          <a:p>
            <a:r>
              <a:rPr lang="en-US" dirty="0" smtClean="0"/>
              <a:t>Some areas have natural resources while others may not.</a:t>
            </a:r>
          </a:p>
          <a:p>
            <a:r>
              <a:rPr lang="en-US" dirty="0" smtClean="0"/>
              <a:t>People in the US make up about 5% of the world’s population but consume about 25% of Earth’s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 – Resources from Earth’s Crust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Which materials from Earth’s crust are considered natural resources?</a:t>
            </a:r>
          </a:p>
          <a:p>
            <a:pPr lvl="1"/>
            <a:r>
              <a:rPr lang="en-US" dirty="0" smtClean="0"/>
              <a:t>Why is the need to protect Earth’s land surface as a resource important?</a:t>
            </a:r>
          </a:p>
          <a:p>
            <a:pPr lvl="1"/>
            <a:r>
              <a:rPr lang="en-US" dirty="0" smtClean="0"/>
              <a:t>How is the uneven distribution of resources worldwide explained?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3558</TotalTime>
  <Words>937</Words>
  <Application>Microsoft Office PowerPoint</Application>
  <PresentationFormat>On-screen Show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Earth Resources</vt:lpstr>
      <vt:lpstr>PowerPoint Presentation</vt:lpstr>
      <vt:lpstr>Section 1 – Natural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2 – Resources from Earth’s Crust</vt:lpstr>
      <vt:lpstr>PowerPoint Presentation</vt:lpstr>
      <vt:lpstr>Section 3 – Air Resources</vt:lpstr>
      <vt:lpstr>PowerPoint Presentation</vt:lpstr>
      <vt:lpstr>PowerPoint Presentation</vt:lpstr>
      <vt:lpstr>PowerPoint Presentation</vt:lpstr>
      <vt:lpstr>PowerPoint Presentation</vt:lpstr>
      <vt:lpstr>Natural Air Pollution Sources</vt:lpstr>
      <vt:lpstr>Section 4 – Water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198</cp:revision>
  <cp:lastPrinted>2013-07-12T13:26:11Z</cp:lastPrinted>
  <dcterms:created xsi:type="dcterms:W3CDTF">2013-07-09T14:24:31Z</dcterms:created>
  <dcterms:modified xsi:type="dcterms:W3CDTF">2017-08-06T23:28:40Z</dcterms:modified>
</cp:coreProperties>
</file>