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BE71FF"/>
    <a:srgbClr val="9CCB0D"/>
    <a:srgbClr val="A6D70E"/>
    <a:srgbClr val="8DD705"/>
    <a:srgbClr val="86CB07"/>
    <a:srgbClr val="73BF08"/>
    <a:srgbClr val="6DB30A"/>
    <a:srgbClr val="B90000"/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92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1E633-957F-428E-B060-05CA1B9B1E76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2D719-ABB2-4D42-9EDB-3B77969CB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4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862" y="1083192"/>
            <a:ext cx="8238938" cy="868271"/>
          </a:xfrm>
        </p:spPr>
        <p:txBody>
          <a:bodyPr lIns="0" tIns="0" bIns="0" anchor="t" anchorCtr="0">
            <a:noAutofit/>
          </a:bodyPr>
          <a:lstStyle/>
          <a:p>
            <a:pPr algn="l"/>
            <a:r>
              <a:rPr lang="en-US" b="1" dirty="0" smtClean="0">
                <a:solidFill>
                  <a:srgbClr val="6600FF"/>
                </a:solidFill>
                <a:uFill>
                  <a:solidFill>
                    <a:schemeClr val="bg1">
                      <a:lumMod val="75000"/>
                    </a:schemeClr>
                  </a:solidFill>
                </a:uFill>
                <a:latin typeface="Helvetica"/>
                <a:cs typeface="Helvetica"/>
              </a:rPr>
              <a:t>The Precambrian Earth</a:t>
            </a:r>
            <a:endParaRPr lang="en-US" b="1" dirty="0">
              <a:solidFill>
                <a:srgbClr val="6600FF"/>
              </a:solidFill>
              <a:uFill>
                <a:solidFill>
                  <a:schemeClr val="bg1">
                    <a:lumMod val="75000"/>
                  </a:schemeClr>
                </a:solidFill>
              </a:uFill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862" y="2300671"/>
            <a:ext cx="8238937" cy="3513666"/>
          </a:xfrm>
        </p:spPr>
        <p:txBody>
          <a:bodyPr lIns="0" tIns="0" rIns="0" bIns="0">
            <a:normAutofit/>
          </a:bodyPr>
          <a:lstStyle/>
          <a:p>
            <a:pPr algn="l"/>
            <a:r>
              <a:rPr lang="en-US" sz="2800" b="1" dirty="0" smtClean="0">
                <a:latin typeface="Helvetica"/>
                <a:cs typeface="Helvetica"/>
              </a:rPr>
              <a:t>Section 1:  </a:t>
            </a:r>
            <a:r>
              <a:rPr lang="en-US" sz="2800" dirty="0" smtClean="0">
                <a:solidFill>
                  <a:schemeClr val="tx1"/>
                </a:solidFill>
                <a:latin typeface="Helvetica"/>
                <a:cs typeface="Helvetica"/>
              </a:rPr>
              <a:t>Early Earth</a:t>
            </a:r>
          </a:p>
          <a:p>
            <a:pPr algn="l"/>
            <a:r>
              <a:rPr lang="en-US" sz="2800" b="1" dirty="0" smtClean="0">
                <a:latin typeface="Helvetica"/>
                <a:cs typeface="Helvetica"/>
              </a:rPr>
              <a:t>Section 2:  </a:t>
            </a:r>
            <a:r>
              <a:rPr lang="en-US" sz="2800" dirty="0" smtClean="0">
                <a:solidFill>
                  <a:srgbClr val="000000"/>
                </a:solidFill>
                <a:latin typeface="Helvetica"/>
                <a:cs typeface="Helvetica"/>
              </a:rPr>
              <a:t>Formation of the Crust and Continents</a:t>
            </a:r>
          </a:p>
          <a:p>
            <a:pPr algn="l"/>
            <a:r>
              <a:rPr lang="en-US" sz="2800" b="1" dirty="0">
                <a:latin typeface="Helvetica"/>
                <a:cs typeface="Helvetica"/>
              </a:rPr>
              <a:t>Section </a:t>
            </a:r>
            <a:r>
              <a:rPr lang="en-US" sz="2800" b="1" dirty="0" smtClean="0">
                <a:latin typeface="Helvetica"/>
                <a:cs typeface="Helvetica"/>
              </a:rPr>
              <a:t>3:  </a:t>
            </a:r>
            <a:r>
              <a:rPr lang="en-US" sz="2800" dirty="0" smtClean="0">
                <a:solidFill>
                  <a:srgbClr val="000000"/>
                </a:solidFill>
                <a:latin typeface="Helvetica"/>
                <a:cs typeface="Helvetica"/>
              </a:rPr>
              <a:t>Formations of the Atmosphere and Oceans</a:t>
            </a:r>
          </a:p>
          <a:p>
            <a:pPr algn="l"/>
            <a:r>
              <a:rPr lang="en-US" sz="2800" b="1" dirty="0">
                <a:latin typeface="Helvetica"/>
                <a:cs typeface="Helvetica"/>
              </a:rPr>
              <a:t>Section </a:t>
            </a:r>
            <a:r>
              <a:rPr lang="en-US" sz="2800" b="1" dirty="0" smtClean="0">
                <a:latin typeface="Helvetica"/>
                <a:cs typeface="Helvetica"/>
              </a:rPr>
              <a:t>4:  </a:t>
            </a:r>
            <a:r>
              <a:rPr lang="en-US" sz="2800" dirty="0" smtClean="0">
                <a:solidFill>
                  <a:srgbClr val="000000"/>
                </a:solidFill>
                <a:latin typeface="Helvetica"/>
                <a:cs typeface="Helvetica"/>
              </a:rPr>
              <a:t>Early Life on Earth</a:t>
            </a:r>
          </a:p>
        </p:txBody>
      </p:sp>
    </p:spTree>
    <p:extLst>
      <p:ext uri="{BB962C8B-B14F-4D97-AF65-F5344CB8AC3E}">
        <p14:creationId xmlns:p14="http://schemas.microsoft.com/office/powerpoint/2010/main" val="36592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intense heat of the early Earth much of the planet consisted of hot, molten magma.</a:t>
            </a:r>
          </a:p>
          <a:p>
            <a:r>
              <a:rPr lang="en-US" dirty="0" smtClean="0"/>
              <a:t>As Earth cooled, the minerals and elements in this molten magma became concentrated in specific density.</a:t>
            </a:r>
          </a:p>
          <a:p>
            <a:r>
              <a:rPr lang="en-US" dirty="0" smtClean="0"/>
              <a:t>On early molten Earth, the heavy element iron sank toward the center and light material like silicon and oxygen remained closer to the surface.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28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process is called differentiation.</a:t>
            </a:r>
          </a:p>
          <a:p>
            <a:r>
              <a:rPr lang="en-US" dirty="0" smtClean="0"/>
              <a:t>Earth’s earliest crust formed as soon as the upper layer cooled but has been recycled by subduction and none of it exists today.</a:t>
            </a:r>
          </a:p>
          <a:p>
            <a:r>
              <a:rPr lang="en-US" dirty="0" smtClean="0"/>
              <a:t>As the early crust returned to the surface through water it created the first continental crust which is less dense.</a:t>
            </a:r>
          </a:p>
          <a:p>
            <a:r>
              <a:rPr lang="en-US" dirty="0" smtClean="0"/>
              <a:t>Small fragments of granite-rich crust formed.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15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crustal fragments are called microcontinents.</a:t>
            </a:r>
          </a:p>
          <a:p>
            <a:r>
              <a:rPr lang="en-US" dirty="0" smtClean="0"/>
              <a:t>Most of the microcontinents were formed during the Archean and early Proterozoic and exist today as cores of today’s continents.</a:t>
            </a:r>
          </a:p>
          <a:p>
            <a:r>
              <a:rPr lang="en-US" dirty="0" smtClean="0"/>
              <a:t>A craton is the oldest and most stable part of the continent.</a:t>
            </a:r>
          </a:p>
          <a:p>
            <a:r>
              <a:rPr lang="en-US" dirty="0" smtClean="0"/>
              <a:t>Cratons represent about 10% of Earth’s crust.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8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Precambrian shields are exposed cratons.</a:t>
            </a:r>
          </a:p>
          <a:p>
            <a:r>
              <a:rPr lang="en-US" dirty="0" smtClean="0"/>
              <a:t>In North America, the Precambrian shield is called the Canadian Shield because most of it is exposed in Canada.</a:t>
            </a:r>
          </a:p>
          <a:p>
            <a:r>
              <a:rPr lang="en-US" dirty="0" smtClean="0"/>
              <a:t>Valuable minerals such as nickel, silver, and gold are found in the Canadian Shield.</a:t>
            </a:r>
          </a:p>
          <a:p>
            <a:r>
              <a:rPr lang="en-US" dirty="0" smtClean="0"/>
              <a:t>The Canadian Shield is 4.28 billion years old and is surrounded by rock that is about 600 million years old.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7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Pangaea formed about 250 </a:t>
            </a:r>
            <a:r>
              <a:rPr lang="en-US" dirty="0" err="1" smtClean="0"/>
              <a:t>mya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the continents collided massive mountains were formed. </a:t>
            </a:r>
          </a:p>
          <a:p>
            <a:r>
              <a:rPr lang="en-US" dirty="0" smtClean="0"/>
              <a:t>Mountain building episodes are called </a:t>
            </a:r>
            <a:r>
              <a:rPr lang="en-US" dirty="0" err="1" smtClean="0"/>
              <a:t>orogenies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of the earliest landmasses was called </a:t>
            </a:r>
            <a:r>
              <a:rPr lang="en-US" dirty="0" err="1" smtClean="0"/>
              <a:t>Laurentia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Laurentia</a:t>
            </a:r>
            <a:r>
              <a:rPr lang="en-US" dirty="0" smtClean="0"/>
              <a:t> was the ancient continent of North America.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17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collision of </a:t>
            </a:r>
            <a:r>
              <a:rPr lang="en-US" dirty="0" err="1" smtClean="0"/>
              <a:t>Laurentia</a:t>
            </a:r>
            <a:r>
              <a:rPr lang="en-US" dirty="0" smtClean="0"/>
              <a:t> with Amazonia occurred about 1.2 </a:t>
            </a:r>
            <a:r>
              <a:rPr lang="en-US" dirty="0" err="1" smtClean="0"/>
              <a:t>bya</a:t>
            </a:r>
            <a:r>
              <a:rPr lang="en-US" dirty="0"/>
              <a:t> </a:t>
            </a:r>
            <a:r>
              <a:rPr lang="en-US" dirty="0" smtClean="0"/>
              <a:t>and formed Earth’s first supercontinent called </a:t>
            </a:r>
            <a:r>
              <a:rPr lang="en-US" dirty="0" err="1" smtClean="0"/>
              <a:t>Rodinia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Rodinia</a:t>
            </a:r>
            <a:r>
              <a:rPr lang="en-US" dirty="0" smtClean="0"/>
              <a:t> with </a:t>
            </a:r>
            <a:r>
              <a:rPr lang="en-US" dirty="0" err="1" smtClean="0"/>
              <a:t>Laurentia</a:t>
            </a:r>
            <a:r>
              <a:rPr lang="en-US" dirty="0" smtClean="0"/>
              <a:t> at its center, on the equator started to breakup about 750 </a:t>
            </a:r>
            <a:r>
              <a:rPr lang="en-US" dirty="0" err="1" smtClean="0"/>
              <a:t>mya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4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3 – Formation of the Atmosphere and Oceans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How did Earth’s atmosphere and oceans form?</a:t>
            </a:r>
          </a:p>
          <a:p>
            <a:pPr lvl="1"/>
            <a:r>
              <a:rPr lang="en-US" dirty="0" smtClean="0"/>
              <a:t>What was the cause for the increase in oxygen gas in the atmosphere?</a:t>
            </a:r>
          </a:p>
          <a:p>
            <a:pPr lvl="1"/>
            <a:r>
              <a:rPr lang="en-US" dirty="0" smtClean="0"/>
              <a:t>How do scientists know that atmospheric oxygen existed during the Proterozoic?</a:t>
            </a:r>
          </a:p>
          <a:p>
            <a:pPr lvl="1"/>
            <a:r>
              <a:rPr lang="en-US" dirty="0" smtClean="0"/>
              <a:t>What was the importance of oxygen and water on early Earth?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2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Scientists think that an atmosphere began to form on Earth during Earth’s formation.</a:t>
            </a:r>
          </a:p>
          <a:p>
            <a:r>
              <a:rPr lang="en-US" dirty="0" smtClean="0"/>
              <a:t>Asteroids, meteorites, and other objects that collided with Earth probably contained water.</a:t>
            </a:r>
          </a:p>
          <a:p>
            <a:r>
              <a:rPr lang="en-US" dirty="0" smtClean="0"/>
              <a:t>The water vaporized upon impact and formed a haze around the planet.</a:t>
            </a:r>
          </a:p>
          <a:p>
            <a:r>
              <a:rPr lang="en-US" dirty="0" smtClean="0"/>
              <a:t>Gases from volcanoes also entered the early atmosphere.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62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first oxygen producers of early Earth are 3.5 billion years old and called cyanobacteria.</a:t>
            </a:r>
          </a:p>
          <a:p>
            <a:r>
              <a:rPr lang="en-US" dirty="0" smtClean="0"/>
              <a:t>These organisms used photosynthesis to produce nutrients and oxygen.</a:t>
            </a:r>
          </a:p>
          <a:p>
            <a:r>
              <a:rPr lang="en-US" dirty="0" smtClean="0"/>
              <a:t>These organisms produced enough oxygen to produce the early atmosphere.</a:t>
            </a:r>
          </a:p>
          <a:p>
            <a:r>
              <a:rPr lang="en-US" dirty="0" smtClean="0"/>
              <a:t>Large coral-reef sized mounds of cyanobacteria called stromatolites dominated the early, shallow seas that covered most of Earth.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66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Scientists can determine whether there was oxygen in Earth’s Archean atmosphere by looking for rusted bands of iron oxides (rust).</a:t>
            </a:r>
          </a:p>
          <a:p>
            <a:r>
              <a:rPr lang="en-US" dirty="0" smtClean="0"/>
              <a:t>These iron oxides are found in rocks from the Proterozoic rocks.</a:t>
            </a:r>
          </a:p>
          <a:p>
            <a:r>
              <a:rPr lang="en-US" dirty="0" smtClean="0"/>
              <a:t>These rocks are currently mined to produce iron.</a:t>
            </a:r>
          </a:p>
          <a:p>
            <a:r>
              <a:rPr lang="en-US" dirty="0" smtClean="0"/>
              <a:t>About 1.8 </a:t>
            </a:r>
            <a:r>
              <a:rPr lang="en-US" dirty="0" err="1" smtClean="0"/>
              <a:t>bya</a:t>
            </a:r>
            <a:r>
              <a:rPr lang="en-US" dirty="0" smtClean="0"/>
              <a:t> rocks called red beds appeared.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00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3283"/>
            <a:ext cx="8229600" cy="4173157"/>
          </a:xfrm>
        </p:spPr>
        <p:txBody>
          <a:bodyPr lIns="0" tIns="0">
            <a:normAutofit/>
          </a:bodyPr>
          <a:lstStyle/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1: </a:t>
            </a:r>
            <a:r>
              <a:rPr lang="en-US" sz="2400" dirty="0">
                <a:latin typeface="Helvetica Light"/>
                <a:cs typeface="Helvetica Light"/>
              </a:rPr>
              <a:t>Several lines of evidence indicate that Earth is about 4.6 billion years old.</a:t>
            </a:r>
          </a:p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2: </a:t>
            </a:r>
            <a:r>
              <a:rPr lang="en-US" sz="2400" dirty="0">
                <a:latin typeface="Helvetica Light"/>
                <a:cs typeface="Helvetica"/>
              </a:rPr>
              <a:t>The molten rock of Earth’s early surface formed into crust and then continents.</a:t>
            </a:r>
          </a:p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3:</a:t>
            </a:r>
            <a:r>
              <a:rPr lang="en-US" sz="2400" dirty="0">
                <a:latin typeface="Helvetica Light"/>
              </a:rPr>
              <a:t> The formation of Earth’s oceans and atmosphere provided a hospitable environment for life to begin.</a:t>
            </a:r>
          </a:p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4:</a:t>
            </a:r>
            <a:r>
              <a:rPr lang="en-US" sz="2400" dirty="0">
                <a:latin typeface="Helvetica Light"/>
              </a:rPr>
              <a:t> Life began on Earth fewer than a billion years after Earth formed.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238059"/>
            <a:ext cx="1962912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75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showed that Earth’s atmosphere contained oxygen at the time.</a:t>
            </a:r>
          </a:p>
          <a:p>
            <a:r>
              <a:rPr lang="en-US" dirty="0" smtClean="0"/>
              <a:t>Oxygen is important because animals require it for respiration but it also provides protection from harmful radiation.</a:t>
            </a:r>
          </a:p>
          <a:p>
            <a:r>
              <a:rPr lang="en-US" dirty="0" smtClean="0"/>
              <a:t>Ozone (a form of oxygen) prevents harmful radiation from reaching Earth.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4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Formation of the oceans occurred after a tremendous amounts of rain fell.</a:t>
            </a:r>
          </a:p>
          <a:p>
            <a:r>
              <a:rPr lang="en-US" dirty="0" smtClean="0"/>
              <a:t>The rain filled low lying basins.</a:t>
            </a:r>
          </a:p>
          <a:p>
            <a:r>
              <a:rPr lang="en-US" dirty="0" smtClean="0"/>
              <a:t>The rainwater dissolved minerals exposed at Earth’s surface making the oceans salty.</a:t>
            </a:r>
          </a:p>
          <a:p>
            <a:r>
              <a:rPr lang="en-US" dirty="0" smtClean="0"/>
              <a:t>The oceans were eventually teeming with tiny cyanobacteria and other life-forms.</a:t>
            </a:r>
          </a:p>
          <a:p>
            <a:r>
              <a:rPr lang="en-US" dirty="0" smtClean="0"/>
              <a:t>Life could not exist without liquid water.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21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4 – Early Life on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How is the experimental evidence showing how life might have begun on Earth summarized?</a:t>
            </a:r>
          </a:p>
          <a:p>
            <a:pPr lvl="1"/>
            <a:r>
              <a:rPr lang="en-US" dirty="0" smtClean="0"/>
              <a:t>What is the difference between prokaryotes and eukaryotes?</a:t>
            </a:r>
          </a:p>
          <a:p>
            <a:pPr lvl="1"/>
            <a:r>
              <a:rPr lang="en-US" dirty="0" smtClean="0"/>
              <a:t>How are Earth’s early multicellular organisms described?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39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Cyanobacteria existed 3.5 </a:t>
            </a:r>
            <a:r>
              <a:rPr lang="en-US" dirty="0" err="1" smtClean="0"/>
              <a:t>bya</a:t>
            </a:r>
            <a:r>
              <a:rPr lang="en-US" dirty="0" smtClean="0"/>
              <a:t> but scientists are somewhat perplexed by how it originated.</a:t>
            </a:r>
          </a:p>
          <a:p>
            <a:r>
              <a:rPr lang="en-US" dirty="0" smtClean="0"/>
              <a:t>Some scientists theorized that a “</a:t>
            </a:r>
            <a:r>
              <a:rPr lang="en-US" dirty="0" err="1" smtClean="0"/>
              <a:t>primodial</a:t>
            </a:r>
            <a:r>
              <a:rPr lang="en-US" dirty="0" smtClean="0"/>
              <a:t> soup” of hydrogen, methane, and ammonia struck by lightning originated early life.</a:t>
            </a:r>
          </a:p>
          <a:p>
            <a:r>
              <a:rPr lang="en-US" dirty="0" smtClean="0"/>
              <a:t>Other scientists believe that amino acids organized elsewhere in the universe were transported in asteroids or comets to Earth.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3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Other scientists theorize that the amino acids originated deep in the oceans around hydrothermal vents.</a:t>
            </a:r>
          </a:p>
          <a:p>
            <a:r>
              <a:rPr lang="en-US" dirty="0" smtClean="0"/>
              <a:t>It is possible that a combination of all these theories originated early life.</a:t>
            </a:r>
          </a:p>
          <a:p>
            <a:r>
              <a:rPr lang="en-US" dirty="0" smtClean="0"/>
              <a:t>Fossil evidence indicates that unicellular organisms of prokaryotes (no nucleus) and eukaryotes (nucleus) dominated Earth until the end of the Precambrian.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88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early unicellular organisms became extinct 850-550 </a:t>
            </a:r>
            <a:r>
              <a:rPr lang="en-US" dirty="0" err="1" smtClean="0"/>
              <a:t>mya</a:t>
            </a:r>
            <a:r>
              <a:rPr lang="en-US" dirty="0" smtClean="0"/>
              <a:t> during “Snowball Earth”.</a:t>
            </a:r>
          </a:p>
          <a:p>
            <a:r>
              <a:rPr lang="en-US" dirty="0" smtClean="0"/>
              <a:t>Glaciers may have moved as far south as the equator and oceans may have been frozen.</a:t>
            </a:r>
          </a:p>
          <a:p>
            <a:r>
              <a:rPr lang="en-US" dirty="0" smtClean="0"/>
              <a:t>Some unicellular organisms may have survived near hydrothermal vents.</a:t>
            </a:r>
          </a:p>
          <a:p>
            <a:r>
              <a:rPr lang="en-US" dirty="0" smtClean="0"/>
              <a:t>As the ice melted and retreated large, soft-bodied (life jellyfish) eukaryotes called Ediacaran biota developed.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8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mass extinction occurred about 600-540 </a:t>
            </a:r>
            <a:r>
              <a:rPr lang="en-US" dirty="0" err="1" smtClean="0"/>
              <a:t>mya</a:t>
            </a:r>
            <a:r>
              <a:rPr lang="en-US" dirty="0" smtClean="0"/>
              <a:t> that then led to organisms that are more closely related to organisms that exist today.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18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 – Early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What evidence exists that indicates Earth is 4.6 billion years old?</a:t>
            </a:r>
          </a:p>
          <a:p>
            <a:pPr lvl="1"/>
            <a:r>
              <a:rPr lang="en-US" dirty="0" smtClean="0"/>
              <a:t>What were the heat sources of early Earth?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6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Precambrian time spans nearly 90% of Earth’s history.</a:t>
            </a:r>
          </a:p>
          <a:p>
            <a:r>
              <a:rPr lang="en-US" dirty="0" smtClean="0"/>
              <a:t>When Earth was first formed it was hot, volcanically active, and no continents existed on its surface.</a:t>
            </a:r>
          </a:p>
          <a:p>
            <a:r>
              <a:rPr lang="en-US" dirty="0" smtClean="0"/>
              <a:t>Very little is known about Earth’s first 600 million years.</a:t>
            </a:r>
          </a:p>
          <a:p>
            <a:r>
              <a:rPr lang="en-US" dirty="0" smtClean="0"/>
              <a:t>The earliest forms of life were simple unicellular organisms were formed during the Archean.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7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Absolute-age dating has revealed that the oldest rocks are 4.28 billion years in age.</a:t>
            </a:r>
          </a:p>
          <a:p>
            <a:r>
              <a:rPr lang="en-US" dirty="0" smtClean="0"/>
              <a:t>However evidence in zircon shows that Earth is much older.</a:t>
            </a:r>
          </a:p>
          <a:p>
            <a:r>
              <a:rPr lang="en-US" dirty="0" smtClean="0"/>
              <a:t>Zircon is a stable and common mineral that can survive erosion and metamorphism.</a:t>
            </a:r>
          </a:p>
          <a:p>
            <a:r>
              <a:rPr lang="en-US" dirty="0" smtClean="0"/>
              <a:t>The oldest zircon is at least 4.4 billion years old.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06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Earth was extremely hot after it formed.</a:t>
            </a:r>
          </a:p>
          <a:p>
            <a:r>
              <a:rPr lang="en-US" dirty="0" smtClean="0"/>
              <a:t>Earth’s gravitational contraction, radioactivity, and bombardment by asteroids, meteorites, and other heavenly bodies were the source of this heat.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Gravitational contraction caused Earth’s center to press together and raised Earth’s internal temperature.</a:t>
            </a:r>
          </a:p>
          <a:p>
            <a:r>
              <a:rPr lang="en-US" dirty="0" smtClean="0"/>
              <a:t>Decay of radioactive isotopes releases energy in the form of heat.  There were more isotopes on early Earth therefore making it hotter.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91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Impacts of asteroids, meteorites, and other objects collided with Earth during the first 500 to 700 million years.</a:t>
            </a:r>
          </a:p>
          <a:p>
            <a:r>
              <a:rPr lang="en-US" dirty="0" smtClean="0"/>
              <a:t>These impacts created large amounts of Earth.</a:t>
            </a:r>
          </a:p>
          <a:p>
            <a:r>
              <a:rPr lang="en-US" dirty="0" smtClean="0"/>
              <a:t>An impact by a large planetary object with early Earth caused the creation of the Moon.</a:t>
            </a:r>
          </a:p>
          <a:p>
            <a:r>
              <a:rPr lang="en-US" dirty="0" smtClean="0"/>
              <a:t>The debris from these impacts caused a blanketing effect that prevented heat loss into  space.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21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2 – Formation of the Crust and Continents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How is the process by which Earth differentiated summarized?</a:t>
            </a:r>
          </a:p>
          <a:p>
            <a:pPr lvl="1"/>
            <a:r>
              <a:rPr lang="en-US" dirty="0" smtClean="0"/>
              <a:t>How did Earth’s crust and continents form?</a:t>
            </a:r>
          </a:p>
          <a:p>
            <a:pPr lvl="1"/>
            <a:r>
              <a:rPr lang="en-US" dirty="0" smtClean="0"/>
              <a:t>How did the continents grow during the Precambrian?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0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3695</TotalTime>
  <Words>1270</Words>
  <Application>Microsoft Office PowerPoint</Application>
  <PresentationFormat>On-screen Show (4:3)</PresentationFormat>
  <Paragraphs>98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The Precambrian Earth</vt:lpstr>
      <vt:lpstr>PowerPoint Presentation</vt:lpstr>
      <vt:lpstr>Section 1 – Early Earth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Section 2 – Formation of the Crust and Continents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Section 3 – Formation of the Atmosphere and Oceans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Section 4 – Early Life on Earth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Willie</cp:lastModifiedBy>
  <cp:revision>202</cp:revision>
  <cp:lastPrinted>2013-07-12T13:26:11Z</cp:lastPrinted>
  <dcterms:created xsi:type="dcterms:W3CDTF">2013-07-09T14:24:31Z</dcterms:created>
  <dcterms:modified xsi:type="dcterms:W3CDTF">2017-07-16T19:52:11Z</dcterms:modified>
</cp:coreProperties>
</file>